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64" d="100"/>
          <a:sy n="64" d="100"/>
        </p:scale>
        <p:origin x="48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439967-EC29-4510-A003-E29DF358F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8" y="147156"/>
            <a:ext cx="806194" cy="79627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8C57A8F1-7590-44B6-9489-51C43BF34456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9235</TotalTime>
  <Words>1428</Words>
  <Application>Microsoft Office PowerPoint</Application>
  <PresentationFormat>Widescreen</PresentationFormat>
  <Paragraphs>242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761</cp:revision>
  <dcterms:created xsi:type="dcterms:W3CDTF">2016-07-10T03:33:26Z</dcterms:created>
  <dcterms:modified xsi:type="dcterms:W3CDTF">2021-05-19T11:54:59Z</dcterms:modified>
</cp:coreProperties>
</file>